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6"/>
  </p:normalViewPr>
  <p:slideViewPr>
    <p:cSldViewPr snapToGrid="0" snapToObjects="1">
      <p:cViewPr varScale="1">
        <p:scale>
          <a:sx n="112" d="100"/>
          <a:sy n="112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4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8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2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508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52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6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6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122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344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9" y="1709740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9" y="4589465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1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1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216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2" y="365127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4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4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82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856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49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7"/>
            <a:ext cx="462915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8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2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264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7"/>
            <a:ext cx="4629151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8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2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8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2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45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365127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1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1" y="6356352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1" y="635635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376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2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8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CE69D8C2-BA05-3A4D-A4B3-E07C2596C298}"/>
              </a:ext>
            </a:extLst>
          </p:cNvPr>
          <p:cNvGrpSpPr/>
          <p:nvPr/>
        </p:nvGrpSpPr>
        <p:grpSpPr>
          <a:xfrm>
            <a:off x="3068956" y="1189079"/>
            <a:ext cx="1939529" cy="3020020"/>
            <a:chOff x="3514727" y="339567"/>
            <a:chExt cx="3243261" cy="539829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1E0524C-0BCD-E147-85FB-421B80A0F482}"/>
                </a:ext>
              </a:extLst>
            </p:cNvPr>
            <p:cNvCxnSpPr>
              <a:stCxn id="4" idx="4"/>
            </p:cNvCxnSpPr>
            <p:nvPr/>
          </p:nvCxnSpPr>
          <p:spPr>
            <a:xfrm flipH="1">
              <a:off x="5500688" y="2400300"/>
              <a:ext cx="8572" cy="18945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AD9289-75D3-CA41-A03F-D6AD30AD179B}"/>
                </a:ext>
              </a:extLst>
            </p:cNvPr>
            <p:cNvCxnSpPr/>
            <p:nvPr/>
          </p:nvCxnSpPr>
          <p:spPr>
            <a:xfrm flipH="1">
              <a:off x="4714874" y="3066098"/>
              <a:ext cx="742950" cy="8143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62C7A7-EECC-A142-88D5-E48D3A4F4A66}"/>
                </a:ext>
              </a:extLst>
            </p:cNvPr>
            <p:cNvCxnSpPr>
              <a:cxnSpLocks/>
            </p:cNvCxnSpPr>
            <p:nvPr/>
          </p:nvCxnSpPr>
          <p:spPr>
            <a:xfrm>
              <a:off x="5557838" y="3051810"/>
              <a:ext cx="714375" cy="6572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5F0EE32-FE3B-024B-ADA4-23132C3C5071}"/>
                </a:ext>
              </a:extLst>
            </p:cNvPr>
            <p:cNvCxnSpPr/>
            <p:nvPr/>
          </p:nvCxnSpPr>
          <p:spPr>
            <a:xfrm flipH="1">
              <a:off x="4643438" y="4366260"/>
              <a:ext cx="785812" cy="8572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AB41A77-E057-6248-A5A6-516836D5A35E}"/>
                </a:ext>
              </a:extLst>
            </p:cNvPr>
            <p:cNvCxnSpPr/>
            <p:nvPr/>
          </p:nvCxnSpPr>
          <p:spPr>
            <a:xfrm>
              <a:off x="5600700" y="4337686"/>
              <a:ext cx="700088" cy="800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AFE322C-60A0-8B42-8739-65C199FCA21A}"/>
                </a:ext>
              </a:extLst>
            </p:cNvPr>
            <p:cNvSpPr/>
            <p:nvPr/>
          </p:nvSpPr>
          <p:spPr>
            <a:xfrm>
              <a:off x="3514727" y="422910"/>
              <a:ext cx="214312" cy="53149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02F7D53-1029-734D-81F6-64096CF5C66B}"/>
                </a:ext>
              </a:extLst>
            </p:cNvPr>
            <p:cNvSpPr/>
            <p:nvPr/>
          </p:nvSpPr>
          <p:spPr>
            <a:xfrm rot="16200000">
              <a:off x="5060157" y="-1203482"/>
              <a:ext cx="154781" cy="32408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26D0498-177D-7649-ACC8-184F1BBC367F}"/>
                </a:ext>
              </a:extLst>
            </p:cNvPr>
            <p:cNvCxnSpPr/>
            <p:nvPr/>
          </p:nvCxnSpPr>
          <p:spPr>
            <a:xfrm>
              <a:off x="5500688" y="508635"/>
              <a:ext cx="0" cy="2014538"/>
            </a:xfrm>
            <a:prstGeom prst="line">
              <a:avLst/>
            </a:prstGeom>
            <a:ln w="6032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EDFFEB-6018-CD4A-8323-5B6E69D0FC9B}"/>
                </a:ext>
              </a:extLst>
            </p:cNvPr>
            <p:cNvCxnSpPr/>
            <p:nvPr/>
          </p:nvCxnSpPr>
          <p:spPr>
            <a:xfrm>
              <a:off x="5567360" y="489579"/>
              <a:ext cx="0" cy="2014538"/>
            </a:xfrm>
            <a:prstGeom prst="line">
              <a:avLst/>
            </a:prstGeom>
            <a:ln w="6032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44128EC-8910-9346-A46E-8D180D8B5A80}"/>
                </a:ext>
              </a:extLst>
            </p:cNvPr>
            <p:cNvSpPr/>
            <p:nvPr/>
          </p:nvSpPr>
          <p:spPr>
            <a:xfrm>
              <a:off x="4926330" y="1234440"/>
              <a:ext cx="1165860" cy="116586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249FCE24-746F-D74E-A182-5E2492845363}"/>
              </a:ext>
            </a:extLst>
          </p:cNvPr>
          <p:cNvSpPr txBox="1"/>
          <p:nvPr/>
        </p:nvSpPr>
        <p:spPr>
          <a:xfrm>
            <a:off x="2906078" y="4286252"/>
            <a:ext cx="4697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_  _  _  _  _  _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8DF223-A151-4941-962D-26252B61302E}"/>
              </a:ext>
            </a:extLst>
          </p:cNvPr>
          <p:cNvSpPr txBox="1"/>
          <p:nvPr/>
        </p:nvSpPr>
        <p:spPr>
          <a:xfrm>
            <a:off x="1757362" y="5160646"/>
            <a:ext cx="530637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ABCDEFGHIJKLMNOPQRSTUVWXYZ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577FA2E-CD5C-174C-A2F1-170645177876}"/>
              </a:ext>
            </a:extLst>
          </p:cNvPr>
          <p:cNvSpPr txBox="1"/>
          <p:nvPr/>
        </p:nvSpPr>
        <p:spPr>
          <a:xfrm>
            <a:off x="300038" y="1397317"/>
            <a:ext cx="200596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HANGMAN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0BB648C-C112-5243-B8CC-02BD9D704C21}"/>
              </a:ext>
            </a:extLst>
          </p:cNvPr>
          <p:cNvCxnSpPr/>
          <p:nvPr/>
        </p:nvCxnSpPr>
        <p:spPr>
          <a:xfrm>
            <a:off x="1191577" y="5074920"/>
            <a:ext cx="61979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129E74-7A5B-C444-88A7-EE27CC9B7EFA}"/>
              </a:ext>
            </a:extLst>
          </p:cNvPr>
          <p:cNvSpPr/>
          <p:nvPr/>
        </p:nvSpPr>
        <p:spPr>
          <a:xfrm>
            <a:off x="7389495" y="5289233"/>
            <a:ext cx="1448753" cy="2914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PLAY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88E37C-89E9-E048-8662-C124F073D011}"/>
              </a:ext>
            </a:extLst>
          </p:cNvPr>
          <p:cNvSpPr txBox="1"/>
          <p:nvPr/>
        </p:nvSpPr>
        <p:spPr>
          <a:xfrm>
            <a:off x="274320" y="1885950"/>
            <a:ext cx="2443163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08" indent="-214308">
              <a:buFontTx/>
              <a:buChar char="-"/>
            </a:pPr>
            <a:r>
              <a:rPr lang="en-US" sz="1350" dirty="0"/>
              <a:t>Guess the letters in the word by clicking on the letters</a:t>
            </a:r>
          </a:p>
          <a:p>
            <a:pPr marL="214308" indent="-214308">
              <a:buFontTx/>
              <a:buChar char="-"/>
            </a:pPr>
            <a:r>
              <a:rPr lang="en-US" sz="1350" dirty="0"/>
              <a:t>For every wrong letter chosen a part of the man gets added</a:t>
            </a:r>
          </a:p>
          <a:p>
            <a:pPr marL="214308" indent="-214308">
              <a:buFontTx/>
              <a:buChar char="-"/>
            </a:pPr>
            <a:r>
              <a:rPr lang="en-US" sz="1350" dirty="0"/>
              <a:t>6 wrong choices hangs the man - game over.</a:t>
            </a:r>
          </a:p>
          <a:p>
            <a:pPr marL="214308" indent="-214308">
              <a:buFontTx/>
              <a:buChar char="-"/>
            </a:pPr>
            <a:r>
              <a:rPr lang="en-US" sz="1350" dirty="0"/>
              <a:t>Choose wisely</a:t>
            </a:r>
          </a:p>
          <a:p>
            <a:pPr marL="214308" indent="-214308">
              <a:buFontTx/>
              <a:buChar char="-"/>
            </a:pPr>
            <a:r>
              <a:rPr lang="en-US" sz="1350" dirty="0"/>
              <a:t>Click play to begin</a:t>
            </a:r>
          </a:p>
          <a:p>
            <a:pPr marL="214308" indent="-214308">
              <a:buFontTx/>
              <a:buChar char="-"/>
            </a:pPr>
            <a:endParaRPr lang="en-US" sz="135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2779F3-C5D7-4F41-8F1B-3997316657F1}"/>
              </a:ext>
            </a:extLst>
          </p:cNvPr>
          <p:cNvSpPr txBox="1"/>
          <p:nvPr/>
        </p:nvSpPr>
        <p:spPr>
          <a:xfrm>
            <a:off x="5992178" y="1594485"/>
            <a:ext cx="267462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Guess the word: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D7BEC8-3E57-E744-B6E4-97ADEECE0C10}"/>
              </a:ext>
            </a:extLst>
          </p:cNvPr>
          <p:cNvSpPr txBox="1"/>
          <p:nvPr/>
        </p:nvSpPr>
        <p:spPr>
          <a:xfrm>
            <a:off x="5983606" y="1963104"/>
            <a:ext cx="239172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Last name of male star in the movie Groundhog Day</a:t>
            </a:r>
          </a:p>
        </p:txBody>
      </p:sp>
    </p:spTree>
    <p:extLst>
      <p:ext uri="{BB962C8B-B14F-4D97-AF65-F5344CB8AC3E}">
        <p14:creationId xmlns:p14="http://schemas.microsoft.com/office/powerpoint/2010/main" val="3446258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249FCE24-746F-D74E-A182-5E2492845363}"/>
              </a:ext>
            </a:extLst>
          </p:cNvPr>
          <p:cNvSpPr txBox="1"/>
          <p:nvPr/>
        </p:nvSpPr>
        <p:spPr>
          <a:xfrm>
            <a:off x="3100388" y="3817623"/>
            <a:ext cx="5041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_  _  _  _  _  _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8DF223-A151-4941-962D-26252B61302E}"/>
              </a:ext>
            </a:extLst>
          </p:cNvPr>
          <p:cNvSpPr txBox="1"/>
          <p:nvPr/>
        </p:nvSpPr>
        <p:spPr>
          <a:xfrm>
            <a:off x="2077402" y="6177916"/>
            <a:ext cx="530637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ABCDEFGHIJKLMNOPQRSTUVWXYZ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577FA2E-CD5C-174C-A2F1-170645177876}"/>
              </a:ext>
            </a:extLst>
          </p:cNvPr>
          <p:cNvSpPr txBox="1"/>
          <p:nvPr/>
        </p:nvSpPr>
        <p:spPr>
          <a:xfrm>
            <a:off x="3374708" y="528637"/>
            <a:ext cx="200596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HANGMAN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129E74-7A5B-C444-88A7-EE27CC9B7EFA}"/>
              </a:ext>
            </a:extLst>
          </p:cNvPr>
          <p:cNvSpPr/>
          <p:nvPr/>
        </p:nvSpPr>
        <p:spPr>
          <a:xfrm>
            <a:off x="3248977" y="2434591"/>
            <a:ext cx="1037273" cy="217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PLAY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88E37C-89E9-E048-8662-C124F073D011}"/>
              </a:ext>
            </a:extLst>
          </p:cNvPr>
          <p:cNvSpPr txBox="1"/>
          <p:nvPr/>
        </p:nvSpPr>
        <p:spPr>
          <a:xfrm>
            <a:off x="3348990" y="1017270"/>
            <a:ext cx="2443163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08" indent="-214308">
              <a:buFontTx/>
              <a:buChar char="-"/>
            </a:pPr>
            <a:r>
              <a:rPr lang="en-US" sz="1350" dirty="0"/>
              <a:t>Guess the letters in the word by clicking on the letters</a:t>
            </a:r>
          </a:p>
          <a:p>
            <a:pPr marL="214308" indent="-214308">
              <a:buFontTx/>
              <a:buChar char="-"/>
            </a:pPr>
            <a:r>
              <a:rPr lang="en-US" sz="1350" dirty="0"/>
              <a:t>For every wrong letter chosen a part of the man gets added</a:t>
            </a:r>
          </a:p>
          <a:p>
            <a:endParaRPr lang="en-US" sz="135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2779F3-C5D7-4F41-8F1B-3997316657F1}"/>
              </a:ext>
            </a:extLst>
          </p:cNvPr>
          <p:cNvSpPr txBox="1"/>
          <p:nvPr/>
        </p:nvSpPr>
        <p:spPr>
          <a:xfrm>
            <a:off x="3260408" y="4825125"/>
            <a:ext cx="28766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Guess the word: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D7BEC8-3E57-E744-B6E4-97ADEECE0C10}"/>
              </a:ext>
            </a:extLst>
          </p:cNvPr>
          <p:cNvSpPr txBox="1"/>
          <p:nvPr/>
        </p:nvSpPr>
        <p:spPr>
          <a:xfrm>
            <a:off x="3251835" y="5237631"/>
            <a:ext cx="25723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Hint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41168E-6F0F-4A42-B8CE-340E715712B5}"/>
              </a:ext>
            </a:extLst>
          </p:cNvPr>
          <p:cNvSpPr/>
          <p:nvPr/>
        </p:nvSpPr>
        <p:spPr>
          <a:xfrm>
            <a:off x="3314700" y="511492"/>
            <a:ext cx="1208723" cy="3000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877284-5227-DF4A-8233-4ABCAB1BE123}"/>
              </a:ext>
            </a:extLst>
          </p:cNvPr>
          <p:cNvSpPr txBox="1"/>
          <p:nvPr/>
        </p:nvSpPr>
        <p:spPr>
          <a:xfrm>
            <a:off x="4221241" y="299323"/>
            <a:ext cx="70723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1"/>
                </a:solidFill>
              </a:rPr>
              <a:t>&lt;h1&gt;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8C3E439-342D-5D45-8A1D-87743E8C4ED4}"/>
              </a:ext>
            </a:extLst>
          </p:cNvPr>
          <p:cNvSpPr/>
          <p:nvPr/>
        </p:nvSpPr>
        <p:spPr>
          <a:xfrm>
            <a:off x="3258979" y="4802397"/>
            <a:ext cx="1439848" cy="249664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C29F89-BEDE-4D4A-8D02-BA298BE1DF2E}"/>
              </a:ext>
            </a:extLst>
          </p:cNvPr>
          <p:cNvSpPr txBox="1"/>
          <p:nvPr/>
        </p:nvSpPr>
        <p:spPr>
          <a:xfrm>
            <a:off x="4680584" y="4662247"/>
            <a:ext cx="752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&lt;h2&gt;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795CF6-9AD1-214D-8A55-0F501D26BFA7}"/>
              </a:ext>
            </a:extLst>
          </p:cNvPr>
          <p:cNvSpPr/>
          <p:nvPr/>
        </p:nvSpPr>
        <p:spPr>
          <a:xfrm>
            <a:off x="3235405" y="1027986"/>
            <a:ext cx="2479596" cy="138374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solidFill>
                <a:schemeClr val="accent6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AF4358-CE9C-8540-A255-3C1CB4D7E4DB}"/>
              </a:ext>
            </a:extLst>
          </p:cNvPr>
          <p:cNvSpPr/>
          <p:nvPr/>
        </p:nvSpPr>
        <p:spPr>
          <a:xfrm>
            <a:off x="3236835" y="5234803"/>
            <a:ext cx="2489595" cy="445907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A0954A-5BA3-D245-BA75-76C094191D54}"/>
              </a:ext>
            </a:extLst>
          </p:cNvPr>
          <p:cNvSpPr/>
          <p:nvPr/>
        </p:nvSpPr>
        <p:spPr>
          <a:xfrm>
            <a:off x="3074671" y="85011"/>
            <a:ext cx="2800350" cy="262389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00A4D4-FE47-9A43-9CBE-F9A022767A45}"/>
              </a:ext>
            </a:extLst>
          </p:cNvPr>
          <p:cNvSpPr/>
          <p:nvPr/>
        </p:nvSpPr>
        <p:spPr>
          <a:xfrm>
            <a:off x="3011806" y="4652010"/>
            <a:ext cx="3011804" cy="12115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556D91-A410-514A-94F0-E356EE63B9FF}"/>
              </a:ext>
            </a:extLst>
          </p:cNvPr>
          <p:cNvSpPr/>
          <p:nvPr/>
        </p:nvSpPr>
        <p:spPr>
          <a:xfrm>
            <a:off x="3069671" y="2754630"/>
            <a:ext cx="2759629" cy="179451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6B6C9D-990A-6A4C-9A12-F9E5D0B55183}"/>
              </a:ext>
            </a:extLst>
          </p:cNvPr>
          <p:cNvSpPr/>
          <p:nvPr/>
        </p:nvSpPr>
        <p:spPr>
          <a:xfrm>
            <a:off x="3783330" y="2943940"/>
            <a:ext cx="1211580" cy="12394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44E2E1A-4DE4-F240-8256-D9110367341B}"/>
              </a:ext>
            </a:extLst>
          </p:cNvPr>
          <p:cNvSpPr/>
          <p:nvPr/>
        </p:nvSpPr>
        <p:spPr>
          <a:xfrm>
            <a:off x="1434465" y="6021468"/>
            <a:ext cx="6268641" cy="69651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A8B9767-C7BF-BD4F-9A56-D803E62368F3}"/>
              </a:ext>
            </a:extLst>
          </p:cNvPr>
          <p:cNvSpPr txBox="1"/>
          <p:nvPr/>
        </p:nvSpPr>
        <p:spPr>
          <a:xfrm>
            <a:off x="5262087" y="4966571"/>
            <a:ext cx="530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030A0"/>
                </a:solidFill>
              </a:rPr>
              <a:t>&lt;p&gt;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5B6986-2131-734D-9FE2-891E808746A1}"/>
              </a:ext>
            </a:extLst>
          </p:cNvPr>
          <p:cNvSpPr txBox="1"/>
          <p:nvPr/>
        </p:nvSpPr>
        <p:spPr>
          <a:xfrm>
            <a:off x="5299950" y="756523"/>
            <a:ext cx="49291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6"/>
                </a:solidFill>
              </a:rPr>
              <a:t>&lt;</a:t>
            </a:r>
            <a:r>
              <a:rPr lang="en-US" sz="1350" dirty="0" err="1">
                <a:solidFill>
                  <a:schemeClr val="accent6"/>
                </a:solidFill>
              </a:rPr>
              <a:t>ul</a:t>
            </a:r>
            <a:r>
              <a:rPr lang="en-US" sz="1350" dirty="0">
                <a:solidFill>
                  <a:schemeClr val="accent6"/>
                </a:solidFill>
              </a:rPr>
              <a:t>&gt;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C4855EA-BA59-E347-B460-F83325E75201}"/>
              </a:ext>
            </a:extLst>
          </p:cNvPr>
          <p:cNvSpPr txBox="1"/>
          <p:nvPr/>
        </p:nvSpPr>
        <p:spPr>
          <a:xfrm>
            <a:off x="5123498" y="2885361"/>
            <a:ext cx="70723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2"/>
                </a:solidFill>
              </a:rPr>
              <a:t>&lt;div&gt;</a:t>
            </a:r>
          </a:p>
        </p:txBody>
      </p:sp>
    </p:spTree>
    <p:extLst>
      <p:ext uri="{BB962C8B-B14F-4D97-AF65-F5344CB8AC3E}">
        <p14:creationId xmlns:p14="http://schemas.microsoft.com/office/powerpoint/2010/main" val="1797478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D81B0F-5487-E145-A95A-F6ECCE638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288" y="1266825"/>
            <a:ext cx="3781425" cy="432435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DD22F-BBEC-F346-9EEB-7AFF2C12F785}"/>
              </a:ext>
            </a:extLst>
          </p:cNvPr>
          <p:cNvCxnSpPr/>
          <p:nvPr/>
        </p:nvCxnSpPr>
        <p:spPr>
          <a:xfrm>
            <a:off x="1903096" y="3429000"/>
            <a:ext cx="5983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6874DF-CF61-F346-9507-DF8669DB34D0}"/>
              </a:ext>
            </a:extLst>
          </p:cNvPr>
          <p:cNvCxnSpPr/>
          <p:nvPr/>
        </p:nvCxnSpPr>
        <p:spPr>
          <a:xfrm>
            <a:off x="1863091" y="4169093"/>
            <a:ext cx="5983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9F24312-DA9D-6A40-AACA-8D2EB107C02E}"/>
              </a:ext>
            </a:extLst>
          </p:cNvPr>
          <p:cNvCxnSpPr/>
          <p:nvPr/>
        </p:nvCxnSpPr>
        <p:spPr>
          <a:xfrm>
            <a:off x="1877378" y="1988820"/>
            <a:ext cx="5983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EA65B16-8C02-A54B-AA1F-E97378585F9B}"/>
              </a:ext>
            </a:extLst>
          </p:cNvPr>
          <p:cNvCxnSpPr/>
          <p:nvPr/>
        </p:nvCxnSpPr>
        <p:spPr>
          <a:xfrm>
            <a:off x="1760221" y="2711768"/>
            <a:ext cx="5983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C1F04F7-B1B5-B346-9D46-BCAAF3B893E4}"/>
              </a:ext>
            </a:extLst>
          </p:cNvPr>
          <p:cNvCxnSpPr/>
          <p:nvPr/>
        </p:nvCxnSpPr>
        <p:spPr>
          <a:xfrm>
            <a:off x="1988821" y="4912043"/>
            <a:ext cx="5983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3A0E203-6EF5-E244-9328-D70A36E1EAD9}"/>
              </a:ext>
            </a:extLst>
          </p:cNvPr>
          <p:cNvSpPr txBox="1"/>
          <p:nvPr/>
        </p:nvSpPr>
        <p:spPr>
          <a:xfrm>
            <a:off x="2824639" y="1382318"/>
            <a:ext cx="3497580" cy="507831"/>
          </a:xfrm>
          <a:prstGeom prst="rect">
            <a:avLst/>
          </a:prstGeom>
          <a:solidFill>
            <a:schemeClr val="accent1">
              <a:alpha val="55000"/>
            </a:schemeClr>
          </a:solidFill>
          <a:ln w="22225"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>
                <a:solidFill>
                  <a:schemeClr val="bg1"/>
                </a:solidFill>
              </a:rPr>
              <a:t>HANG IN THERE!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C5C879-9E33-5144-9599-C48F3FD82BFC}"/>
              </a:ext>
            </a:extLst>
          </p:cNvPr>
          <p:cNvSpPr txBox="1"/>
          <p:nvPr/>
        </p:nvSpPr>
        <p:spPr>
          <a:xfrm>
            <a:off x="2764633" y="2871787"/>
            <a:ext cx="3587591" cy="415498"/>
          </a:xfrm>
          <a:prstGeom prst="rect">
            <a:avLst/>
          </a:prstGeom>
          <a:solidFill>
            <a:schemeClr val="accent1">
              <a:alpha val="55000"/>
            </a:schemeClr>
          </a:solidFill>
          <a:ln w="22225"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</a:rPr>
              <a:t>Game                     Over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65D2C0-458D-F34D-9776-F06E2701E5D6}"/>
              </a:ext>
            </a:extLst>
          </p:cNvPr>
          <p:cNvSpPr txBox="1"/>
          <p:nvPr/>
        </p:nvSpPr>
        <p:spPr>
          <a:xfrm>
            <a:off x="7961710" y="1446610"/>
            <a:ext cx="407194" cy="4039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1</a:t>
            </a:r>
          </a:p>
          <a:p>
            <a:endParaRPr lang="en-US" sz="1350" dirty="0"/>
          </a:p>
          <a:p>
            <a:endParaRPr lang="en-US" sz="1350" dirty="0"/>
          </a:p>
          <a:p>
            <a:endParaRPr lang="en-US" sz="1350" dirty="0"/>
          </a:p>
          <a:p>
            <a:r>
              <a:rPr lang="en-US" sz="1350" dirty="0"/>
              <a:t>2</a:t>
            </a:r>
          </a:p>
          <a:p>
            <a:endParaRPr lang="en-US" sz="1350" dirty="0"/>
          </a:p>
          <a:p>
            <a:endParaRPr lang="en-US" sz="1350" dirty="0"/>
          </a:p>
          <a:p>
            <a:r>
              <a:rPr lang="en-US" sz="1350" dirty="0"/>
              <a:t>3</a:t>
            </a:r>
          </a:p>
          <a:p>
            <a:endParaRPr lang="en-US" sz="1350" dirty="0"/>
          </a:p>
          <a:p>
            <a:endParaRPr lang="en-US" sz="1350" dirty="0"/>
          </a:p>
          <a:p>
            <a:endParaRPr lang="en-US" sz="1350" dirty="0"/>
          </a:p>
          <a:p>
            <a:r>
              <a:rPr lang="en-US" sz="1350" dirty="0"/>
              <a:t>4</a:t>
            </a:r>
          </a:p>
          <a:p>
            <a:endParaRPr lang="en-US" sz="1350" dirty="0"/>
          </a:p>
          <a:p>
            <a:endParaRPr lang="en-US" sz="1350" dirty="0"/>
          </a:p>
          <a:p>
            <a:endParaRPr lang="en-US" sz="1350" dirty="0"/>
          </a:p>
          <a:p>
            <a:r>
              <a:rPr lang="en-US" sz="1350" dirty="0"/>
              <a:t>5</a:t>
            </a:r>
          </a:p>
          <a:p>
            <a:endParaRPr lang="en-US" sz="1350" dirty="0"/>
          </a:p>
          <a:p>
            <a:endParaRPr lang="en-US" sz="1350" dirty="0"/>
          </a:p>
          <a:p>
            <a:r>
              <a:rPr lang="en-US" sz="135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185930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DA9397-BF59-A143-9A75-38EDFA5E9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688" y="1319213"/>
            <a:ext cx="4238625" cy="42195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CAA4E0-36CD-BA4C-98CD-8E1B149C1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5720" y="2868215"/>
            <a:ext cx="1495425" cy="1485900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3421269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1232</TotalTime>
  <Words>126</Words>
  <Application>Microsoft Macintosh PowerPoint</Application>
  <PresentationFormat>Letter Paper (8.5x11 in)</PresentationFormat>
  <Paragraphs>45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Phillip Hannaford</dc:creator>
  <cp:lastModifiedBy>Phillip Hannaford</cp:lastModifiedBy>
  <cp:revision>16</cp:revision>
  <dcterms:created xsi:type="dcterms:W3CDTF">2018-05-21T14:41:28Z</dcterms:created>
  <dcterms:modified xsi:type="dcterms:W3CDTF">2018-05-24T13:34:57Z</dcterms:modified>
</cp:coreProperties>
</file>